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5513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6965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815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1988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5652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314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5999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4915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3714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470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1144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179FB-5479-47FA-9876-507EC5D9F4F6}" type="datetimeFigureOut">
              <a:rPr lang="ru-RU" smtClean="0"/>
              <a:t>26.10.2015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2005C-D163-4F44-ACF3-7631098E84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1998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152"/>
            <a:ext cx="12192000" cy="7142152"/>
          </a:xfrm>
          <a:prstGeom prst="rect">
            <a:avLst/>
          </a:prstGeom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-468575" y="6030119"/>
            <a:ext cx="9144000" cy="1655762"/>
          </a:xfrm>
        </p:spPr>
        <p:txBody>
          <a:bodyPr>
            <a:norm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George Zhuro, IO-21</a:t>
            </a:r>
            <a:endParaRPr lang="ru-RU" sz="3000" dirty="0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468575" y="0"/>
            <a:ext cx="9517039" cy="99628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Communication Systems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25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network?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495" y="1690688"/>
            <a:ext cx="6651009" cy="4988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178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22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53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885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6730" y="-40944"/>
            <a:ext cx="13088203" cy="706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9288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4553" y="269889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>
                <a:latin typeface="Aller Light" panose="02000503000000020004" pitchFamily="2" charset="0"/>
              </a:rPr>
              <a:t>The end.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20404778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“communication”?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The word itself is derived from the Latin verb “</a:t>
            </a:r>
            <a:r>
              <a:rPr lang="en-US" sz="3000" dirty="0" err="1" smtClean="0"/>
              <a:t>communicare</a:t>
            </a:r>
            <a:r>
              <a:rPr lang="en-US" sz="3000" dirty="0" smtClean="0"/>
              <a:t>”, which means “to share” or “to make common”.</a:t>
            </a:r>
          </a:p>
          <a:p>
            <a:endParaRPr lang="en-US" sz="3000" dirty="0"/>
          </a:p>
          <a:p>
            <a:r>
              <a:rPr lang="en-US" sz="3000" dirty="0" smtClean="0"/>
              <a:t>Communication is the transfer of information from one place to another.</a:t>
            </a:r>
          </a:p>
          <a:p>
            <a:endParaRPr lang="en-US" sz="3000" dirty="0"/>
          </a:p>
          <a:p>
            <a:r>
              <a:rPr lang="en-US" sz="3000" dirty="0" smtClean="0"/>
              <a:t>Simply: To connect source &amp; destination.</a:t>
            </a:r>
            <a:endParaRPr lang="ru-RU" sz="3000" dirty="0"/>
          </a:p>
        </p:txBody>
      </p:sp>
    </p:spTree>
    <p:extLst>
      <p:ext uri="{BB962C8B-B14F-4D97-AF65-F5344CB8AC3E}">
        <p14:creationId xmlns:p14="http://schemas.microsoft.com/office/powerpoint/2010/main" val="30783077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communication should be: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000" dirty="0" smtClean="0"/>
          </a:p>
          <a:p>
            <a:r>
              <a:rPr lang="en-US" sz="3000" dirty="0" smtClean="0"/>
              <a:t>As </a:t>
            </a:r>
            <a:r>
              <a:rPr lang="en-US" sz="3000" b="1" dirty="0" smtClean="0"/>
              <a:t>efficiently</a:t>
            </a:r>
            <a:r>
              <a:rPr lang="en-US" sz="3000" dirty="0" smtClean="0"/>
              <a:t> as possible.</a:t>
            </a:r>
          </a:p>
          <a:p>
            <a:endParaRPr lang="en-US" sz="3000" dirty="0"/>
          </a:p>
          <a:p>
            <a:r>
              <a:rPr lang="en-US" sz="3000" dirty="0" smtClean="0"/>
              <a:t>With as much </a:t>
            </a:r>
            <a:r>
              <a:rPr lang="en-US" sz="3000" b="1" dirty="0" smtClean="0"/>
              <a:t>reliability</a:t>
            </a:r>
            <a:r>
              <a:rPr lang="en-US" sz="3000" dirty="0" smtClean="0"/>
              <a:t> as possible.</a:t>
            </a:r>
          </a:p>
          <a:p>
            <a:endParaRPr lang="en-US" sz="3000" dirty="0"/>
          </a:p>
          <a:p>
            <a:r>
              <a:rPr lang="en-US" sz="3000" dirty="0" smtClean="0"/>
              <a:t>As </a:t>
            </a:r>
            <a:r>
              <a:rPr lang="en-US" sz="3000" b="1" dirty="0" smtClean="0"/>
              <a:t>securely</a:t>
            </a:r>
            <a:r>
              <a:rPr lang="en-US" sz="3000" dirty="0" smtClean="0"/>
              <a:t> as possible.</a:t>
            </a:r>
            <a:endParaRPr lang="ru-RU" sz="3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41" y="1936348"/>
            <a:ext cx="4060159" cy="344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819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of communication system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54" y="1825330"/>
            <a:ext cx="10366291" cy="454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778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Information source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47" y="2292824"/>
            <a:ext cx="11566505" cy="260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2715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Transmitter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78" y="1999598"/>
            <a:ext cx="11403843" cy="289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135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Communication channel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28" y="2101756"/>
            <a:ext cx="11380743" cy="283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9626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36" y="2342264"/>
            <a:ext cx="11367728" cy="263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7891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signal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111" y="2265529"/>
            <a:ext cx="11481778" cy="259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0126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97</Words>
  <Application>Microsoft Office PowerPoint</Application>
  <PresentationFormat>Широкоэкранный</PresentationFormat>
  <Paragraphs>23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Aller Light</vt:lpstr>
      <vt:lpstr>Arial</vt:lpstr>
      <vt:lpstr>Calibri</vt:lpstr>
      <vt:lpstr>Calibri Light</vt:lpstr>
      <vt:lpstr>Тема Office</vt:lpstr>
      <vt:lpstr>Communication Systems</vt:lpstr>
      <vt:lpstr>What is “communication”?</vt:lpstr>
      <vt:lpstr>Good communication should be:</vt:lpstr>
      <vt:lpstr>Parts of communication system</vt:lpstr>
      <vt:lpstr>Information source</vt:lpstr>
      <vt:lpstr>Transmitter</vt:lpstr>
      <vt:lpstr>Communication channel</vt:lpstr>
      <vt:lpstr>Receiver</vt:lpstr>
      <vt:lpstr>Output signal</vt:lpstr>
      <vt:lpstr>What is a network?</vt:lpstr>
      <vt:lpstr>Презентация PowerPoint</vt:lpstr>
      <vt:lpstr>Презентация PowerPoint</vt:lpstr>
      <vt:lpstr>Презентация PowerPoint</vt:lpstr>
      <vt:lpstr>The end.</vt:lpstr>
    </vt:vector>
  </TitlesOfParts>
  <Company>diakov.net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Communication Systems</dc:title>
  <dc:creator>George Zhuro</dc:creator>
  <cp:lastModifiedBy>George Zhuro</cp:lastModifiedBy>
  <cp:revision>6</cp:revision>
  <dcterms:created xsi:type="dcterms:W3CDTF">2015-10-25T23:05:30Z</dcterms:created>
  <dcterms:modified xsi:type="dcterms:W3CDTF">2015-10-26T00:56:59Z</dcterms:modified>
</cp:coreProperties>
</file>

<file path=docProps/thumbnail.jpeg>
</file>